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Bryndan Write" charset="1" panose="02000503000000000000"/>
      <p:regular r:id="rId26"/>
    </p:embeddedFont>
    <p:embeddedFont>
      <p:font typeface="TAN Headline" charset="1" panose="00000000000000000000"/>
      <p:regular r:id="rId27"/>
    </p:embeddedFont>
    <p:embeddedFont>
      <p:font typeface="Fraunces" charset="1" panose="00000000000000000000"/>
      <p:regular r:id="rId28"/>
    </p:embeddedFont>
    <p:embeddedFont>
      <p:font typeface="Now" charset="1" panose="00000500000000000000"/>
      <p:regular r:id="rId29"/>
    </p:embeddedFont>
    <p:embeddedFont>
      <p:font typeface="Gochi Hand" charset="1" panose="00000000000000000000"/>
      <p:regular r:id="rId30"/>
    </p:embeddedFont>
    <p:embeddedFont>
      <p:font typeface="Game Station Condensed" charset="1" panose="020B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57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74.png" Type="http://schemas.openxmlformats.org/officeDocument/2006/relationships/image"/><Relationship Id="rId14" Target="../media/image90.png" Type="http://schemas.openxmlformats.org/officeDocument/2006/relationships/image"/><Relationship Id="rId15" Target="../media/image91.png" Type="http://schemas.openxmlformats.org/officeDocument/2006/relationships/image"/><Relationship Id="rId16" Target="../media/image92.png" Type="http://schemas.openxmlformats.org/officeDocument/2006/relationships/image"/><Relationship Id="rId17" Target="../media/image93.png" Type="http://schemas.openxmlformats.org/officeDocument/2006/relationships/image"/><Relationship Id="rId18" Target="../media/image94.png" Type="http://schemas.openxmlformats.org/officeDocument/2006/relationships/image"/><Relationship Id="rId19" Target="../media/image95.png" Type="http://schemas.openxmlformats.org/officeDocument/2006/relationships/image"/><Relationship Id="rId2" Target="../media/image1.jpeg" Type="http://schemas.openxmlformats.org/officeDocument/2006/relationships/image"/><Relationship Id="rId20" Target="../media/image96.png" Type="http://schemas.openxmlformats.org/officeDocument/2006/relationships/image"/><Relationship Id="rId21" Target="../media/image97.png" Type="http://schemas.openxmlformats.org/officeDocument/2006/relationships/image"/><Relationship Id="rId22" Target="../media/image98.png" Type="http://schemas.openxmlformats.org/officeDocument/2006/relationships/image"/><Relationship Id="rId23" Target="../media/image99.png" Type="http://schemas.openxmlformats.org/officeDocument/2006/relationships/image"/><Relationship Id="rId24" Target="../media/image100.png" Type="http://schemas.openxmlformats.org/officeDocument/2006/relationships/image"/><Relationship Id="rId3" Target="../media/image18.pn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Relationship Id="rId6" Target="../media/image84.png" Type="http://schemas.openxmlformats.org/officeDocument/2006/relationships/image"/><Relationship Id="rId7" Target="../media/image85.sv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01.png" Type="http://schemas.openxmlformats.org/officeDocument/2006/relationships/image"/><Relationship Id="rId5" Target="../media/image102.svg" Type="http://schemas.openxmlformats.org/officeDocument/2006/relationships/image"/><Relationship Id="rId6" Target="../media/image103.png" Type="http://schemas.openxmlformats.org/officeDocument/2006/relationships/image"/><Relationship Id="rId7" Target="../media/image104.pn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18.pn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09.png" Type="http://schemas.openxmlformats.org/officeDocument/2006/relationships/image"/><Relationship Id="rId14" Target="../media/image110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107.png" Type="http://schemas.openxmlformats.org/officeDocument/2006/relationships/image"/><Relationship Id="rId4" Target="../media/image10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18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18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18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387494" y="1993733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1" y="0"/>
                </a:lnTo>
                <a:lnTo>
                  <a:pt x="7325041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1828870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"/>
              </a:rPr>
              <a:t>DATA SCIENCE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938955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824133" y="2023142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1"/>
                </a:lnTo>
                <a:lnTo>
                  <a:pt x="0" y="22798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1678" y="5207696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2"/>
                </a:lnTo>
                <a:lnTo>
                  <a:pt x="0" y="21428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60708" y="390255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8"/>
                </a:lnTo>
                <a:lnTo>
                  <a:pt x="0" y="94407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66799" y="8742045"/>
            <a:ext cx="5554402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"/>
              </a:rPr>
              <a:t>VANY VARHA VAUZIA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2175" y="7488480"/>
            <a:ext cx="7574070" cy="113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1"/>
              </a:lnSpc>
            </a:pPr>
            <a:r>
              <a:rPr lang="en-US" sz="9311">
                <a:solidFill>
                  <a:srgbClr val="597CFF"/>
                </a:solidFill>
                <a:latin typeface="TAN Headline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6309" y="6942908"/>
            <a:ext cx="7980980" cy="84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8"/>
              </a:lnSpc>
            </a:pPr>
            <a:r>
              <a:rPr lang="en-US" sz="5042" spc="504">
                <a:solidFill>
                  <a:srgbClr val="FFFFFF"/>
                </a:solidFill>
                <a:latin typeface="Fraunces"/>
              </a:rPr>
              <a:t>WITH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8839" y="2733664"/>
            <a:ext cx="12967930" cy="5711133"/>
          </a:xfrm>
          <a:custGeom>
            <a:avLst/>
            <a:gdLst/>
            <a:ahLst/>
            <a:cxnLst/>
            <a:rect r="r" b="b" t="t" l="l"/>
            <a:pathLst>
              <a:path h="5711133" w="12967930">
                <a:moveTo>
                  <a:pt x="0" y="0"/>
                </a:moveTo>
                <a:lnTo>
                  <a:pt x="12967930" y="0"/>
                </a:lnTo>
                <a:lnTo>
                  <a:pt x="12967930" y="5711133"/>
                </a:lnTo>
                <a:lnTo>
                  <a:pt x="0" y="571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61605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1264381" y="1393506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6491" y="3418591"/>
            <a:ext cx="12073003" cy="261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2"/>
              </a:lnSpc>
            </a:pPr>
            <a:r>
              <a:rPr lang="en-US" sz="8100">
                <a:solidFill>
                  <a:srgbClr val="000000"/>
                </a:solidFill>
                <a:latin typeface="Gochi Hand"/>
              </a:rPr>
              <a:t>Who are the 5 strongest </a:t>
            </a:r>
            <a:r>
              <a:rPr lang="en-US" sz="8100">
                <a:solidFill>
                  <a:srgbClr val="CD0303"/>
                </a:solidFill>
                <a:latin typeface="Gochi Hand"/>
              </a:rPr>
              <a:t>NON</a:t>
            </a:r>
            <a:r>
              <a:rPr lang="en-US" sz="8100">
                <a:solidFill>
                  <a:srgbClr val="000000"/>
                </a:solidFill>
                <a:latin typeface="Gochi Hand"/>
              </a:rPr>
              <a:t> legendary characters from the 6 generations?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3316498" y="66037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3231" y="2813766"/>
            <a:ext cx="17643854" cy="1002451"/>
          </a:xfrm>
          <a:custGeom>
            <a:avLst/>
            <a:gdLst/>
            <a:ahLst/>
            <a:cxnLst/>
            <a:rect r="r" b="b" t="t" l="l"/>
            <a:pathLst>
              <a:path h="1002451" w="17643854">
                <a:moveTo>
                  <a:pt x="0" y="0"/>
                </a:moveTo>
                <a:lnTo>
                  <a:pt x="17643854" y="0"/>
                </a:lnTo>
                <a:lnTo>
                  <a:pt x="17643854" y="1002452"/>
                </a:lnTo>
                <a:lnTo>
                  <a:pt x="0" y="1002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67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06" y="4044710"/>
            <a:ext cx="11437525" cy="5600116"/>
          </a:xfrm>
          <a:custGeom>
            <a:avLst/>
            <a:gdLst/>
            <a:ahLst/>
            <a:cxnLst/>
            <a:rect r="r" b="b" t="t" l="l"/>
            <a:pathLst>
              <a:path h="5600116" w="11437525">
                <a:moveTo>
                  <a:pt x="0" y="0"/>
                </a:moveTo>
                <a:lnTo>
                  <a:pt x="11437524" y="0"/>
                </a:lnTo>
                <a:lnTo>
                  <a:pt x="11437524" y="5600116"/>
                </a:lnTo>
                <a:lnTo>
                  <a:pt x="0" y="56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58868" y="5500659"/>
            <a:ext cx="2688217" cy="2688217"/>
          </a:xfrm>
          <a:custGeom>
            <a:avLst/>
            <a:gdLst/>
            <a:ahLst/>
            <a:cxnLst/>
            <a:rect r="r" b="b" t="t" l="l"/>
            <a:pathLst>
              <a:path h="2688217" w="2688217">
                <a:moveTo>
                  <a:pt x="0" y="0"/>
                </a:moveTo>
                <a:lnTo>
                  <a:pt x="2688217" y="0"/>
                </a:lnTo>
                <a:lnTo>
                  <a:pt x="2688217" y="2688217"/>
                </a:lnTo>
                <a:lnTo>
                  <a:pt x="0" y="2688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8347" y="1009650"/>
            <a:ext cx="1157316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FIVE STRONGEST NON-LEGEND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84948" y="-55747"/>
            <a:ext cx="1998847" cy="1998847"/>
          </a:xfrm>
          <a:custGeom>
            <a:avLst/>
            <a:gdLst/>
            <a:ahLst/>
            <a:cxnLst/>
            <a:rect r="r" b="b" t="t" l="l"/>
            <a:pathLst>
              <a:path h="1998847" w="1998847">
                <a:moveTo>
                  <a:pt x="0" y="0"/>
                </a:moveTo>
                <a:lnTo>
                  <a:pt x="1998847" y="0"/>
                </a:lnTo>
                <a:lnTo>
                  <a:pt x="1998847" y="1998847"/>
                </a:lnTo>
                <a:lnTo>
                  <a:pt x="0" y="1998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3899" y="1208407"/>
            <a:ext cx="1180491" cy="1180491"/>
          </a:xfrm>
          <a:custGeom>
            <a:avLst/>
            <a:gdLst/>
            <a:ahLst/>
            <a:cxnLst/>
            <a:rect r="r" b="b" t="t" l="l"/>
            <a:pathLst>
              <a:path h="1180491" w="1180491">
                <a:moveTo>
                  <a:pt x="0" y="0"/>
                </a:moveTo>
                <a:lnTo>
                  <a:pt x="1180492" y="0"/>
                </a:lnTo>
                <a:lnTo>
                  <a:pt x="1180492" y="1180492"/>
                </a:lnTo>
                <a:lnTo>
                  <a:pt x="0" y="11804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31230" y="7270506"/>
            <a:ext cx="2771804" cy="3016494"/>
          </a:xfrm>
          <a:custGeom>
            <a:avLst/>
            <a:gdLst/>
            <a:ahLst/>
            <a:cxnLst/>
            <a:rect r="r" b="b" t="t" l="l"/>
            <a:pathLst>
              <a:path h="3016494" w="2771804">
                <a:moveTo>
                  <a:pt x="0" y="0"/>
                </a:moveTo>
                <a:lnTo>
                  <a:pt x="2771804" y="0"/>
                </a:lnTo>
                <a:lnTo>
                  <a:pt x="2771804" y="3016494"/>
                </a:lnTo>
                <a:lnTo>
                  <a:pt x="0" y="30164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4" r="-9099" b="-12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18026" y="4251325"/>
            <a:ext cx="5821116" cy="17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There are 4 non-legendary characters that have a score of 700, however their strength, speed and defense will not be the same.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6094" y="6469179"/>
            <a:ext cx="2734111" cy="66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0"/>
              </a:lnSpc>
              <a:spcBef>
                <a:spcPct val="0"/>
              </a:spcBef>
            </a:pPr>
            <a:r>
              <a:rPr lang="en-US" sz="3814">
                <a:solidFill>
                  <a:srgbClr val="E8E8E8"/>
                </a:solidFill>
                <a:latin typeface="Game Station Condensed"/>
              </a:rPr>
              <a:t>Mega Metagross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56678" y="8403164"/>
            <a:ext cx="2675963" cy="66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0"/>
              </a:lnSpc>
              <a:spcBef>
                <a:spcPct val="0"/>
              </a:spcBef>
            </a:pPr>
            <a:r>
              <a:rPr lang="en-US" sz="3814">
                <a:solidFill>
                  <a:srgbClr val="E8E8E8"/>
                </a:solidFill>
                <a:latin typeface="Game Station Condensed"/>
              </a:rPr>
              <a:t>Mega Garchomp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8839" y="2733664"/>
            <a:ext cx="12967930" cy="5711133"/>
          </a:xfrm>
          <a:custGeom>
            <a:avLst/>
            <a:gdLst/>
            <a:ahLst/>
            <a:cxnLst/>
            <a:rect r="r" b="b" t="t" l="l"/>
            <a:pathLst>
              <a:path h="5711133" w="12967930">
                <a:moveTo>
                  <a:pt x="0" y="0"/>
                </a:moveTo>
                <a:lnTo>
                  <a:pt x="12967930" y="0"/>
                </a:lnTo>
                <a:lnTo>
                  <a:pt x="12967930" y="5711133"/>
                </a:lnTo>
                <a:lnTo>
                  <a:pt x="0" y="571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61605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1264381" y="1393506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6491" y="3418591"/>
            <a:ext cx="12073003" cy="261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2"/>
              </a:lnSpc>
            </a:pPr>
            <a:r>
              <a:rPr lang="en-US" sz="8100">
                <a:solidFill>
                  <a:srgbClr val="000000"/>
                </a:solidFill>
                <a:latin typeface="Gochi Hand"/>
              </a:rPr>
              <a:t>Does the highest score determine a character as a legend?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3316498" y="66037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991021" y="1189357"/>
            <a:ext cx="1157316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THE ANSWER IS </a:t>
            </a:r>
            <a:r>
              <a:rPr lang="en-US" sz="6000">
                <a:solidFill>
                  <a:srgbClr val="CD0303"/>
                </a:solidFill>
                <a:latin typeface="Bryndan Write"/>
              </a:rPr>
              <a:t>NO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84948" y="-55747"/>
            <a:ext cx="1998847" cy="1998847"/>
          </a:xfrm>
          <a:custGeom>
            <a:avLst/>
            <a:gdLst/>
            <a:ahLst/>
            <a:cxnLst/>
            <a:rect r="r" b="b" t="t" l="l"/>
            <a:pathLst>
              <a:path h="1998847" w="1998847">
                <a:moveTo>
                  <a:pt x="0" y="0"/>
                </a:moveTo>
                <a:lnTo>
                  <a:pt x="1998847" y="0"/>
                </a:lnTo>
                <a:lnTo>
                  <a:pt x="1998847" y="1998847"/>
                </a:lnTo>
                <a:lnTo>
                  <a:pt x="0" y="199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1750" y="-325916"/>
            <a:ext cx="1180491" cy="1180491"/>
          </a:xfrm>
          <a:custGeom>
            <a:avLst/>
            <a:gdLst/>
            <a:ahLst/>
            <a:cxnLst/>
            <a:rect r="r" b="b" t="t" l="l"/>
            <a:pathLst>
              <a:path h="1180491" w="1180491">
                <a:moveTo>
                  <a:pt x="0" y="0"/>
                </a:moveTo>
                <a:lnTo>
                  <a:pt x="1180491" y="0"/>
                </a:lnTo>
                <a:lnTo>
                  <a:pt x="1180491" y="1180492"/>
                </a:lnTo>
                <a:lnTo>
                  <a:pt x="0" y="118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19128" y="1459095"/>
            <a:ext cx="8440172" cy="2268355"/>
          </a:xfrm>
          <a:custGeom>
            <a:avLst/>
            <a:gdLst/>
            <a:ahLst/>
            <a:cxnLst/>
            <a:rect r="r" b="b" t="t" l="l"/>
            <a:pathLst>
              <a:path h="2268355" w="8440172">
                <a:moveTo>
                  <a:pt x="0" y="0"/>
                </a:moveTo>
                <a:lnTo>
                  <a:pt x="8440172" y="0"/>
                </a:lnTo>
                <a:lnTo>
                  <a:pt x="8440172" y="2268355"/>
                </a:lnTo>
                <a:lnTo>
                  <a:pt x="0" y="2268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4476" y="2306393"/>
            <a:ext cx="8273104" cy="6511349"/>
          </a:xfrm>
          <a:custGeom>
            <a:avLst/>
            <a:gdLst/>
            <a:ahLst/>
            <a:cxnLst/>
            <a:rect r="r" b="b" t="t" l="l"/>
            <a:pathLst>
              <a:path h="6511349" w="8273104">
                <a:moveTo>
                  <a:pt x="0" y="0"/>
                </a:moveTo>
                <a:lnTo>
                  <a:pt x="8273103" y="0"/>
                </a:lnTo>
                <a:lnTo>
                  <a:pt x="8273103" y="6511350"/>
                </a:lnTo>
                <a:lnTo>
                  <a:pt x="0" y="6511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22157" y="6875514"/>
            <a:ext cx="3224928" cy="3224928"/>
          </a:xfrm>
          <a:custGeom>
            <a:avLst/>
            <a:gdLst/>
            <a:ahLst/>
            <a:cxnLst/>
            <a:rect r="r" b="b" t="t" l="l"/>
            <a:pathLst>
              <a:path h="3224928" w="3224928">
                <a:moveTo>
                  <a:pt x="0" y="0"/>
                </a:moveTo>
                <a:lnTo>
                  <a:pt x="3224928" y="0"/>
                </a:lnTo>
                <a:lnTo>
                  <a:pt x="3224928" y="3224928"/>
                </a:lnTo>
                <a:lnTo>
                  <a:pt x="0" y="32249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39404" y="4231743"/>
            <a:ext cx="8199620" cy="261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It's not just about strength statistics, there are many factors that determine whether a character is called a legendary character, one of which is the background and mythical story behind the birth of the character, or the rarity or uniqueness of a character.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78106" y="8882711"/>
            <a:ext cx="2553990" cy="66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0"/>
              </a:lnSpc>
              <a:spcBef>
                <a:spcPct val="0"/>
              </a:spcBef>
            </a:pPr>
            <a:r>
              <a:rPr lang="en-US" sz="3814">
                <a:solidFill>
                  <a:srgbClr val="E8E8E8"/>
                </a:solidFill>
                <a:latin typeface="Game Station Condensed"/>
              </a:rPr>
              <a:t>Mega Rayquaza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4476" y="9094139"/>
            <a:ext cx="8199620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True = Legend Character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False = Non-Legend Character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8839" y="2733664"/>
            <a:ext cx="12967930" cy="5711133"/>
          </a:xfrm>
          <a:custGeom>
            <a:avLst/>
            <a:gdLst/>
            <a:ahLst/>
            <a:cxnLst/>
            <a:rect r="r" b="b" t="t" l="l"/>
            <a:pathLst>
              <a:path h="5711133" w="12967930">
                <a:moveTo>
                  <a:pt x="0" y="0"/>
                </a:moveTo>
                <a:lnTo>
                  <a:pt x="12967930" y="0"/>
                </a:lnTo>
                <a:lnTo>
                  <a:pt x="12967930" y="5711133"/>
                </a:lnTo>
                <a:lnTo>
                  <a:pt x="0" y="571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61605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1264381" y="1393506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26302" y="3807657"/>
            <a:ext cx="12073003" cy="178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2"/>
              </a:lnSpc>
            </a:pPr>
            <a:r>
              <a:rPr lang="en-US" sz="8100">
                <a:solidFill>
                  <a:srgbClr val="000000"/>
                </a:solidFill>
                <a:latin typeface="Gochi Hand"/>
              </a:rPr>
              <a:t>Is a character that has 2 types always superior?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3316498" y="66037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994348" y="-4124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4786" y="4279368"/>
            <a:ext cx="8584618" cy="5453757"/>
          </a:xfrm>
          <a:custGeom>
            <a:avLst/>
            <a:gdLst/>
            <a:ahLst/>
            <a:cxnLst/>
            <a:rect r="r" b="b" t="t" l="l"/>
            <a:pathLst>
              <a:path h="5453757" w="8584618">
                <a:moveTo>
                  <a:pt x="0" y="0"/>
                </a:moveTo>
                <a:lnTo>
                  <a:pt x="8584618" y="0"/>
                </a:lnTo>
                <a:lnTo>
                  <a:pt x="8584618" y="5453757"/>
                </a:lnTo>
                <a:lnTo>
                  <a:pt x="0" y="5453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4786" y="2871904"/>
            <a:ext cx="14467370" cy="1080211"/>
          </a:xfrm>
          <a:custGeom>
            <a:avLst/>
            <a:gdLst/>
            <a:ahLst/>
            <a:cxnLst/>
            <a:rect r="r" b="b" t="t" l="l"/>
            <a:pathLst>
              <a:path h="1080211" w="14467370">
                <a:moveTo>
                  <a:pt x="0" y="0"/>
                </a:moveTo>
                <a:lnTo>
                  <a:pt x="14467371" y="0"/>
                </a:lnTo>
                <a:lnTo>
                  <a:pt x="14467371" y="1080211"/>
                </a:lnTo>
                <a:lnTo>
                  <a:pt x="0" y="1080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3" r="0" b="-4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33516" y="6936615"/>
            <a:ext cx="3654484" cy="3654484"/>
          </a:xfrm>
          <a:custGeom>
            <a:avLst/>
            <a:gdLst/>
            <a:ahLst/>
            <a:cxnLst/>
            <a:rect r="r" b="b" t="t" l="l"/>
            <a:pathLst>
              <a:path h="3654484" w="3654484">
                <a:moveTo>
                  <a:pt x="0" y="0"/>
                </a:moveTo>
                <a:lnTo>
                  <a:pt x="3654484" y="0"/>
                </a:lnTo>
                <a:lnTo>
                  <a:pt x="3654484" y="3654484"/>
                </a:lnTo>
                <a:lnTo>
                  <a:pt x="0" y="3654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1891" y="1614604"/>
            <a:ext cx="1157316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THE ANSWER IS </a:t>
            </a:r>
            <a:r>
              <a:rPr lang="en-US" sz="6000">
                <a:solidFill>
                  <a:srgbClr val="CD0303"/>
                </a:solidFill>
                <a:latin typeface="Bryndan Write"/>
              </a:rPr>
              <a:t>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5242" y="4333115"/>
            <a:ext cx="8199620" cy="217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Pokemon characters that have 2 types do not always have the upper hand in battle, there are several factors such as the type of opponent they face which can be a weakness or the opponent's high statistics even though they only have 1 type.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4831" y="8882711"/>
            <a:ext cx="2240541" cy="66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0"/>
              </a:lnSpc>
              <a:spcBef>
                <a:spcPct val="0"/>
              </a:spcBef>
            </a:pPr>
            <a:r>
              <a:rPr lang="en-US" sz="3814">
                <a:solidFill>
                  <a:srgbClr val="E8E8E8"/>
                </a:solidFill>
                <a:latin typeface="Game Station Condensed"/>
              </a:rPr>
              <a:t>Kyogre Primal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8839" y="2733664"/>
            <a:ext cx="12967930" cy="5711133"/>
          </a:xfrm>
          <a:custGeom>
            <a:avLst/>
            <a:gdLst/>
            <a:ahLst/>
            <a:cxnLst/>
            <a:rect r="r" b="b" t="t" l="l"/>
            <a:pathLst>
              <a:path h="5711133" w="12967930">
                <a:moveTo>
                  <a:pt x="0" y="0"/>
                </a:moveTo>
                <a:lnTo>
                  <a:pt x="12967930" y="0"/>
                </a:lnTo>
                <a:lnTo>
                  <a:pt x="12967930" y="5711133"/>
                </a:lnTo>
                <a:lnTo>
                  <a:pt x="0" y="571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6438600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1264381" y="1393506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26302" y="3807657"/>
            <a:ext cx="12073003" cy="261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2"/>
              </a:lnSpc>
            </a:pPr>
            <a:r>
              <a:rPr lang="en-US" sz="8100">
                <a:solidFill>
                  <a:srgbClr val="000000"/>
                </a:solidFill>
                <a:latin typeface="Gochi Hand"/>
              </a:rPr>
              <a:t>who are the five best characters in speed, attack and defense?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3316498" y="66037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88110" y="1208407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0" y="0"/>
                </a:lnTo>
                <a:lnTo>
                  <a:pt x="2999780" y="2955685"/>
                </a:lnTo>
                <a:lnTo>
                  <a:pt x="0" y="2955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0058" y="-883389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7" y="0"/>
                </a:lnTo>
                <a:lnTo>
                  <a:pt x="3281277" y="3239515"/>
                </a:lnTo>
                <a:lnTo>
                  <a:pt x="0" y="3239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73205" y="285460"/>
            <a:ext cx="9341590" cy="4141333"/>
          </a:xfrm>
          <a:custGeom>
            <a:avLst/>
            <a:gdLst/>
            <a:ahLst/>
            <a:cxnLst/>
            <a:rect r="r" b="b" t="t" l="l"/>
            <a:pathLst>
              <a:path h="4141333" w="9341590">
                <a:moveTo>
                  <a:pt x="0" y="0"/>
                </a:moveTo>
                <a:lnTo>
                  <a:pt x="9341590" y="0"/>
                </a:lnTo>
                <a:lnTo>
                  <a:pt x="9341590" y="4141333"/>
                </a:lnTo>
                <a:lnTo>
                  <a:pt x="0" y="41413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634512"/>
            <a:ext cx="16385529" cy="5388530"/>
          </a:xfrm>
          <a:custGeom>
            <a:avLst/>
            <a:gdLst/>
            <a:ahLst/>
            <a:cxnLst/>
            <a:rect r="r" b="b" t="t" l="l"/>
            <a:pathLst>
              <a:path h="5388530" w="16385529">
                <a:moveTo>
                  <a:pt x="0" y="0"/>
                </a:moveTo>
                <a:lnTo>
                  <a:pt x="16385529" y="0"/>
                </a:lnTo>
                <a:lnTo>
                  <a:pt x="16385529" y="5388530"/>
                </a:lnTo>
                <a:lnTo>
                  <a:pt x="0" y="5388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6774" y="5416842"/>
            <a:ext cx="1008890" cy="1008890"/>
          </a:xfrm>
          <a:custGeom>
            <a:avLst/>
            <a:gdLst/>
            <a:ahLst/>
            <a:cxnLst/>
            <a:rect r="r" b="b" t="t" l="l"/>
            <a:pathLst>
              <a:path h="1008890" w="1008890">
                <a:moveTo>
                  <a:pt x="0" y="0"/>
                </a:moveTo>
                <a:lnTo>
                  <a:pt x="1008891" y="0"/>
                </a:lnTo>
                <a:lnTo>
                  <a:pt x="1008891" y="1008891"/>
                </a:lnTo>
                <a:lnTo>
                  <a:pt x="0" y="1008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98557" y="5898159"/>
            <a:ext cx="932482" cy="932482"/>
          </a:xfrm>
          <a:custGeom>
            <a:avLst/>
            <a:gdLst/>
            <a:ahLst/>
            <a:cxnLst/>
            <a:rect r="r" b="b" t="t" l="l"/>
            <a:pathLst>
              <a:path h="932482" w="932482">
                <a:moveTo>
                  <a:pt x="0" y="0"/>
                </a:moveTo>
                <a:lnTo>
                  <a:pt x="932482" y="0"/>
                </a:lnTo>
                <a:lnTo>
                  <a:pt x="932482" y="932482"/>
                </a:lnTo>
                <a:lnTo>
                  <a:pt x="0" y="932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5040" y="6620153"/>
            <a:ext cx="1029115" cy="1029115"/>
          </a:xfrm>
          <a:custGeom>
            <a:avLst/>
            <a:gdLst/>
            <a:ahLst/>
            <a:cxnLst/>
            <a:rect r="r" b="b" t="t" l="l"/>
            <a:pathLst>
              <a:path h="1029115" w="1029115">
                <a:moveTo>
                  <a:pt x="0" y="0"/>
                </a:moveTo>
                <a:lnTo>
                  <a:pt x="1029115" y="0"/>
                </a:lnTo>
                <a:lnTo>
                  <a:pt x="1029115" y="1029115"/>
                </a:lnTo>
                <a:lnTo>
                  <a:pt x="0" y="10291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73205" y="6620153"/>
            <a:ext cx="957073" cy="957073"/>
          </a:xfrm>
          <a:custGeom>
            <a:avLst/>
            <a:gdLst/>
            <a:ahLst/>
            <a:cxnLst/>
            <a:rect r="r" b="b" t="t" l="l"/>
            <a:pathLst>
              <a:path h="957073" w="957073">
                <a:moveTo>
                  <a:pt x="0" y="0"/>
                </a:moveTo>
                <a:lnTo>
                  <a:pt x="957073" y="0"/>
                </a:lnTo>
                <a:lnTo>
                  <a:pt x="957073" y="957073"/>
                </a:lnTo>
                <a:lnTo>
                  <a:pt x="0" y="9570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25680" y="6551969"/>
            <a:ext cx="993824" cy="993824"/>
          </a:xfrm>
          <a:custGeom>
            <a:avLst/>
            <a:gdLst/>
            <a:ahLst/>
            <a:cxnLst/>
            <a:rect r="r" b="b" t="t" l="l"/>
            <a:pathLst>
              <a:path h="993824" w="993824">
                <a:moveTo>
                  <a:pt x="0" y="0"/>
                </a:moveTo>
                <a:lnTo>
                  <a:pt x="993824" y="0"/>
                </a:lnTo>
                <a:lnTo>
                  <a:pt x="993824" y="993825"/>
                </a:lnTo>
                <a:lnTo>
                  <a:pt x="0" y="9938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49741" y="5802584"/>
            <a:ext cx="1246298" cy="1246298"/>
          </a:xfrm>
          <a:custGeom>
            <a:avLst/>
            <a:gdLst/>
            <a:ahLst/>
            <a:cxnLst/>
            <a:rect r="r" b="b" t="t" l="l"/>
            <a:pathLst>
              <a:path h="1246298" w="1246298">
                <a:moveTo>
                  <a:pt x="0" y="0"/>
                </a:moveTo>
                <a:lnTo>
                  <a:pt x="1246298" y="0"/>
                </a:lnTo>
                <a:lnTo>
                  <a:pt x="1246298" y="1246298"/>
                </a:lnTo>
                <a:lnTo>
                  <a:pt x="0" y="12462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05050" y="6680479"/>
            <a:ext cx="1025939" cy="1025939"/>
          </a:xfrm>
          <a:custGeom>
            <a:avLst/>
            <a:gdLst/>
            <a:ahLst/>
            <a:cxnLst/>
            <a:rect r="r" b="b" t="t" l="l"/>
            <a:pathLst>
              <a:path h="1025939" w="1025939">
                <a:moveTo>
                  <a:pt x="0" y="0"/>
                </a:moveTo>
                <a:lnTo>
                  <a:pt x="1025939" y="0"/>
                </a:lnTo>
                <a:lnTo>
                  <a:pt x="1025939" y="1025939"/>
                </a:lnTo>
                <a:lnTo>
                  <a:pt x="0" y="10259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86850" y="7137357"/>
            <a:ext cx="1019590" cy="1019590"/>
          </a:xfrm>
          <a:custGeom>
            <a:avLst/>
            <a:gdLst/>
            <a:ahLst/>
            <a:cxnLst/>
            <a:rect r="r" b="b" t="t" l="l"/>
            <a:pathLst>
              <a:path h="1019590" w="1019590">
                <a:moveTo>
                  <a:pt x="0" y="0"/>
                </a:moveTo>
                <a:lnTo>
                  <a:pt x="1019590" y="0"/>
                </a:lnTo>
                <a:lnTo>
                  <a:pt x="1019590" y="1019590"/>
                </a:lnTo>
                <a:lnTo>
                  <a:pt x="0" y="10195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02188" y="7081556"/>
            <a:ext cx="1172367" cy="1172367"/>
          </a:xfrm>
          <a:custGeom>
            <a:avLst/>
            <a:gdLst/>
            <a:ahLst/>
            <a:cxnLst/>
            <a:rect r="r" b="b" t="t" l="l"/>
            <a:pathLst>
              <a:path h="1172367" w="1172367">
                <a:moveTo>
                  <a:pt x="0" y="0"/>
                </a:moveTo>
                <a:lnTo>
                  <a:pt x="1172367" y="0"/>
                </a:lnTo>
                <a:lnTo>
                  <a:pt x="1172367" y="1172367"/>
                </a:lnTo>
                <a:lnTo>
                  <a:pt x="0" y="1172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60848" y="7028165"/>
            <a:ext cx="1100606" cy="1100606"/>
          </a:xfrm>
          <a:custGeom>
            <a:avLst/>
            <a:gdLst/>
            <a:ahLst/>
            <a:cxnLst/>
            <a:rect r="r" b="b" t="t" l="l"/>
            <a:pathLst>
              <a:path h="1100606" w="1100606">
                <a:moveTo>
                  <a:pt x="0" y="0"/>
                </a:moveTo>
                <a:lnTo>
                  <a:pt x="1100606" y="0"/>
                </a:lnTo>
                <a:lnTo>
                  <a:pt x="1100606" y="1100606"/>
                </a:lnTo>
                <a:lnTo>
                  <a:pt x="0" y="11006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847909" y="5040942"/>
            <a:ext cx="966886" cy="966886"/>
          </a:xfrm>
          <a:custGeom>
            <a:avLst/>
            <a:gdLst/>
            <a:ahLst/>
            <a:cxnLst/>
            <a:rect r="r" b="b" t="t" l="l"/>
            <a:pathLst>
              <a:path h="966886" w="966886">
                <a:moveTo>
                  <a:pt x="0" y="0"/>
                </a:moveTo>
                <a:lnTo>
                  <a:pt x="966886" y="0"/>
                </a:lnTo>
                <a:lnTo>
                  <a:pt x="966886" y="966886"/>
                </a:lnTo>
                <a:lnTo>
                  <a:pt x="0" y="96688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14795" y="5040942"/>
            <a:ext cx="966886" cy="966886"/>
          </a:xfrm>
          <a:custGeom>
            <a:avLst/>
            <a:gdLst/>
            <a:ahLst/>
            <a:cxnLst/>
            <a:rect r="r" b="b" t="t" l="l"/>
            <a:pathLst>
              <a:path h="966886" w="966886">
                <a:moveTo>
                  <a:pt x="0" y="0"/>
                </a:moveTo>
                <a:lnTo>
                  <a:pt x="966887" y="0"/>
                </a:lnTo>
                <a:lnTo>
                  <a:pt x="966887" y="966886"/>
                </a:lnTo>
                <a:lnTo>
                  <a:pt x="0" y="96688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667259" y="4983120"/>
            <a:ext cx="938168" cy="938168"/>
          </a:xfrm>
          <a:custGeom>
            <a:avLst/>
            <a:gdLst/>
            <a:ahLst/>
            <a:cxnLst/>
            <a:rect r="r" b="b" t="t" l="l"/>
            <a:pathLst>
              <a:path h="938168" w="938168">
                <a:moveTo>
                  <a:pt x="0" y="0"/>
                </a:moveTo>
                <a:lnTo>
                  <a:pt x="938168" y="0"/>
                </a:lnTo>
                <a:lnTo>
                  <a:pt x="938168" y="938167"/>
                </a:lnTo>
                <a:lnTo>
                  <a:pt x="0" y="93816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543528" y="5524385"/>
            <a:ext cx="851357" cy="851357"/>
          </a:xfrm>
          <a:custGeom>
            <a:avLst/>
            <a:gdLst/>
            <a:ahLst/>
            <a:cxnLst/>
            <a:rect r="r" b="b" t="t" l="l"/>
            <a:pathLst>
              <a:path h="851357" w="851357">
                <a:moveTo>
                  <a:pt x="0" y="0"/>
                </a:moveTo>
                <a:lnTo>
                  <a:pt x="851357" y="0"/>
                </a:lnTo>
                <a:lnTo>
                  <a:pt x="851357" y="851357"/>
                </a:lnTo>
                <a:lnTo>
                  <a:pt x="0" y="85135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317258" y="5401578"/>
            <a:ext cx="1096971" cy="1096971"/>
          </a:xfrm>
          <a:custGeom>
            <a:avLst/>
            <a:gdLst/>
            <a:ahLst/>
            <a:cxnLst/>
            <a:rect r="r" b="b" t="t" l="l"/>
            <a:pathLst>
              <a:path h="1096971" w="1096971">
                <a:moveTo>
                  <a:pt x="0" y="0"/>
                </a:moveTo>
                <a:lnTo>
                  <a:pt x="1096971" y="0"/>
                </a:lnTo>
                <a:lnTo>
                  <a:pt x="1096971" y="1096971"/>
                </a:lnTo>
                <a:lnTo>
                  <a:pt x="0" y="109697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8839" y="2733664"/>
            <a:ext cx="12967930" cy="5711133"/>
          </a:xfrm>
          <a:custGeom>
            <a:avLst/>
            <a:gdLst/>
            <a:ahLst/>
            <a:cxnLst/>
            <a:rect r="r" b="b" t="t" l="l"/>
            <a:pathLst>
              <a:path h="5711133" w="12967930">
                <a:moveTo>
                  <a:pt x="0" y="0"/>
                </a:moveTo>
                <a:lnTo>
                  <a:pt x="12967930" y="0"/>
                </a:lnTo>
                <a:lnTo>
                  <a:pt x="12967930" y="5711133"/>
                </a:lnTo>
                <a:lnTo>
                  <a:pt x="0" y="571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6438600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1264381" y="1393506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26302" y="3807657"/>
            <a:ext cx="12073003" cy="261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2"/>
              </a:lnSpc>
            </a:pPr>
            <a:r>
              <a:rPr lang="en-US" sz="8100">
                <a:solidFill>
                  <a:srgbClr val="000000"/>
                </a:solidFill>
                <a:latin typeface="Gochi Hand"/>
              </a:rPr>
              <a:t>What  types of characters do most legendary character have?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3316498" y="66037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7622">
            <a:off x="145029" y="-98421"/>
            <a:ext cx="1709996" cy="1669578"/>
          </a:xfrm>
          <a:custGeom>
            <a:avLst/>
            <a:gdLst/>
            <a:ahLst/>
            <a:cxnLst/>
            <a:rect r="r" b="b" t="t" l="l"/>
            <a:pathLst>
              <a:path h="1669578" w="1709996">
                <a:moveTo>
                  <a:pt x="0" y="0"/>
                </a:moveTo>
                <a:lnTo>
                  <a:pt x="1709997" y="0"/>
                </a:lnTo>
                <a:lnTo>
                  <a:pt x="1709997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155151"/>
            <a:ext cx="7811468" cy="3834720"/>
          </a:xfrm>
          <a:custGeom>
            <a:avLst/>
            <a:gdLst/>
            <a:ahLst/>
            <a:cxnLst/>
            <a:rect r="r" b="b" t="t" l="l"/>
            <a:pathLst>
              <a:path h="3834720" w="7811468">
                <a:moveTo>
                  <a:pt x="0" y="0"/>
                </a:moveTo>
                <a:lnTo>
                  <a:pt x="7811468" y="0"/>
                </a:lnTo>
                <a:lnTo>
                  <a:pt x="7811468" y="3834720"/>
                </a:lnTo>
                <a:lnTo>
                  <a:pt x="0" y="3834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7219" y="2155151"/>
            <a:ext cx="8668726" cy="5900817"/>
          </a:xfrm>
          <a:custGeom>
            <a:avLst/>
            <a:gdLst/>
            <a:ahLst/>
            <a:cxnLst/>
            <a:rect r="r" b="b" t="t" l="l"/>
            <a:pathLst>
              <a:path h="5900817" w="8668726">
                <a:moveTo>
                  <a:pt x="0" y="0"/>
                </a:moveTo>
                <a:lnTo>
                  <a:pt x="8668725" y="0"/>
                </a:lnTo>
                <a:lnTo>
                  <a:pt x="8668725" y="5900817"/>
                </a:lnTo>
                <a:lnTo>
                  <a:pt x="0" y="5900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57641" y="717319"/>
            <a:ext cx="1157316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THE ANSWER IS </a:t>
            </a:r>
            <a:r>
              <a:rPr lang="en-US" sz="6000">
                <a:solidFill>
                  <a:srgbClr val="597CFF"/>
                </a:solidFill>
                <a:latin typeface="Bryndan Write"/>
              </a:rPr>
              <a:t>PSYCHIC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367904"/>
            <a:ext cx="8199620" cy="17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From generation 1 to 6, the average type of legendary character is the psychic type, this type is known for attacks related to mind power, telekinesis, and other psychic abilities.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732205" y="8055968"/>
            <a:ext cx="1998847" cy="1998847"/>
          </a:xfrm>
          <a:custGeom>
            <a:avLst/>
            <a:gdLst/>
            <a:ahLst/>
            <a:cxnLst/>
            <a:rect r="r" b="b" t="t" l="l"/>
            <a:pathLst>
              <a:path h="1998847" w="1998847">
                <a:moveTo>
                  <a:pt x="0" y="0"/>
                </a:moveTo>
                <a:lnTo>
                  <a:pt x="1998847" y="0"/>
                </a:lnTo>
                <a:lnTo>
                  <a:pt x="1998847" y="1998847"/>
                </a:lnTo>
                <a:lnTo>
                  <a:pt x="0" y="1998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9809" y="9106509"/>
            <a:ext cx="1180491" cy="1180491"/>
          </a:xfrm>
          <a:custGeom>
            <a:avLst/>
            <a:gdLst/>
            <a:ahLst/>
            <a:cxnLst/>
            <a:rect r="r" b="b" t="t" l="l"/>
            <a:pathLst>
              <a:path h="1180491" w="1180491">
                <a:moveTo>
                  <a:pt x="0" y="0"/>
                </a:moveTo>
                <a:lnTo>
                  <a:pt x="1180492" y="0"/>
                </a:lnTo>
                <a:lnTo>
                  <a:pt x="1180492" y="1180491"/>
                </a:lnTo>
                <a:lnTo>
                  <a:pt x="0" y="1180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3531431" cy="10435018"/>
            <a:chOff x="0" y="0"/>
            <a:chExt cx="4708575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8726" t="0" r="38726" b="0"/>
            <a:stretch>
              <a:fillRect/>
            </a:stretch>
          </p:blipFill>
          <p:spPr>
            <a:xfrm flipH="false" flipV="false">
              <a:off x="0" y="0"/>
              <a:ext cx="4708575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1353809">
            <a:off x="637062" y="2124556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7847">
            <a:off x="17095996" y="8617496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7" y="0"/>
                </a:lnTo>
                <a:lnTo>
                  <a:pt x="1902177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63488">
            <a:off x="3235696" y="160226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8" y="0"/>
                </a:lnTo>
                <a:lnTo>
                  <a:pt x="1627738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3255" y="9165484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46056" y="3368701"/>
            <a:ext cx="13963178" cy="5307849"/>
          </a:xfrm>
          <a:custGeom>
            <a:avLst/>
            <a:gdLst/>
            <a:ahLst/>
            <a:cxnLst/>
            <a:rect r="r" b="b" t="t" l="l"/>
            <a:pathLst>
              <a:path h="5307849" w="13963178">
                <a:moveTo>
                  <a:pt x="0" y="0"/>
                </a:moveTo>
                <a:lnTo>
                  <a:pt x="13963178" y="0"/>
                </a:lnTo>
                <a:lnTo>
                  <a:pt x="13963178" y="5307849"/>
                </a:lnTo>
                <a:lnTo>
                  <a:pt x="0" y="5307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14" t="0" r="-111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30715" y="459371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DATASET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30715" y="1581191"/>
            <a:ext cx="10399736" cy="129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The dataset used contains data on the number and type of powers possessed by characters from the Pokemon game designed and directed by Satoshi Tajiri from Japan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487834" y="1392821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8"/>
                </a:lnTo>
                <a:lnTo>
                  <a:pt x="0" y="20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445023" y="-70716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6" y="0"/>
                </a:moveTo>
                <a:lnTo>
                  <a:pt x="0" y="0"/>
                </a:lnTo>
                <a:lnTo>
                  <a:pt x="0" y="1942996"/>
                </a:lnTo>
                <a:lnTo>
                  <a:pt x="4947446" y="1942996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2947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5634" y="1342779"/>
            <a:ext cx="6607111" cy="2772466"/>
          </a:xfrm>
          <a:custGeom>
            <a:avLst/>
            <a:gdLst/>
            <a:ahLst/>
            <a:cxnLst/>
            <a:rect r="r" b="b" t="t" l="l"/>
            <a:pathLst>
              <a:path h="2772466" w="6607111">
                <a:moveTo>
                  <a:pt x="0" y="0"/>
                </a:moveTo>
                <a:lnTo>
                  <a:pt x="6607111" y="0"/>
                </a:lnTo>
                <a:lnTo>
                  <a:pt x="6607111" y="2772466"/>
                </a:lnTo>
                <a:lnTo>
                  <a:pt x="0" y="2772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24151" y="4115245"/>
            <a:ext cx="12303562" cy="5853151"/>
          </a:xfrm>
          <a:custGeom>
            <a:avLst/>
            <a:gdLst/>
            <a:ahLst/>
            <a:cxnLst/>
            <a:rect r="r" b="b" t="t" l="l"/>
            <a:pathLst>
              <a:path h="5853151" w="12303562">
                <a:moveTo>
                  <a:pt x="0" y="0"/>
                </a:moveTo>
                <a:lnTo>
                  <a:pt x="12303562" y="0"/>
                </a:lnTo>
                <a:lnTo>
                  <a:pt x="12303562" y="5853150"/>
                </a:lnTo>
                <a:lnTo>
                  <a:pt x="0" y="5853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83980" y="2274987"/>
            <a:ext cx="8675320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save and read data in dataframe then change the column name '#' to 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7373" y="1216778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LOAD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445023" y="-70716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6" y="0"/>
                </a:moveTo>
                <a:lnTo>
                  <a:pt x="0" y="0"/>
                </a:lnTo>
                <a:lnTo>
                  <a:pt x="0" y="1942996"/>
                </a:lnTo>
                <a:lnTo>
                  <a:pt x="4947446" y="1942996"/>
                </a:lnTo>
                <a:lnTo>
                  <a:pt x="494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55381" y="1028700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8843" y="5143500"/>
            <a:ext cx="11388242" cy="4717593"/>
          </a:xfrm>
          <a:custGeom>
            <a:avLst/>
            <a:gdLst/>
            <a:ahLst/>
            <a:cxnLst/>
            <a:rect r="r" b="b" t="t" l="l"/>
            <a:pathLst>
              <a:path h="4717593" w="11388242">
                <a:moveTo>
                  <a:pt x="0" y="0"/>
                </a:moveTo>
                <a:lnTo>
                  <a:pt x="11388242" y="0"/>
                </a:lnTo>
                <a:lnTo>
                  <a:pt x="11388242" y="4717593"/>
                </a:lnTo>
                <a:lnTo>
                  <a:pt x="0" y="4717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6320" y="4374085"/>
            <a:ext cx="5992205" cy="5487007"/>
          </a:xfrm>
          <a:custGeom>
            <a:avLst/>
            <a:gdLst/>
            <a:ahLst/>
            <a:cxnLst/>
            <a:rect r="r" b="b" t="t" l="l"/>
            <a:pathLst>
              <a:path h="5487007" w="5992205">
                <a:moveTo>
                  <a:pt x="0" y="0"/>
                </a:moveTo>
                <a:lnTo>
                  <a:pt x="5992205" y="0"/>
                </a:lnTo>
                <a:lnTo>
                  <a:pt x="5992205" y="5487008"/>
                </a:lnTo>
                <a:lnTo>
                  <a:pt x="0" y="54870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35327" y="4114532"/>
            <a:ext cx="8675320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an overview of the different descriptive statistics in each numeric column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353" y="1425307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INFO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06458" y="3028682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DESCRIBE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0006" y="2482582"/>
            <a:ext cx="8675320" cy="129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The dataset has 800 rows and 12 columns, 3 objects, 8 integers and 1 boolean, but there are rows that are not filled.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055367" y="-235130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0495" y="3292904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71314">
            <a:off x="5573838" y="8714605"/>
            <a:ext cx="2344619" cy="1488833"/>
          </a:xfrm>
          <a:custGeom>
            <a:avLst/>
            <a:gdLst/>
            <a:ahLst/>
            <a:cxnLst/>
            <a:rect r="r" b="b" t="t" l="l"/>
            <a:pathLst>
              <a:path h="1488833" w="2344619">
                <a:moveTo>
                  <a:pt x="0" y="0"/>
                </a:moveTo>
                <a:lnTo>
                  <a:pt x="2344619" y="0"/>
                </a:lnTo>
                <a:lnTo>
                  <a:pt x="2344619" y="1488833"/>
                </a:lnTo>
                <a:lnTo>
                  <a:pt x="0" y="148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9181" y="1707867"/>
            <a:ext cx="5005794" cy="8035617"/>
          </a:xfrm>
          <a:custGeom>
            <a:avLst/>
            <a:gdLst/>
            <a:ahLst/>
            <a:cxnLst/>
            <a:rect r="r" b="b" t="t" l="l"/>
            <a:pathLst>
              <a:path h="8035617" w="5005794">
                <a:moveTo>
                  <a:pt x="0" y="0"/>
                </a:moveTo>
                <a:lnTo>
                  <a:pt x="5005794" y="0"/>
                </a:lnTo>
                <a:lnTo>
                  <a:pt x="5005794" y="8035617"/>
                </a:lnTo>
                <a:lnTo>
                  <a:pt x="0" y="8035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53321" y="2359454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HANDLING MISSING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83980" y="4594238"/>
            <a:ext cx="8675320" cy="305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In general, NaN values ​​will be filled with average/median/mode values ​​as a technique used in numerical data to avoid information loss.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In this context, NaN values ​​are found in the category data of the uniqueness of the original Pokemon character, so it is not appropriate to fill it with a value.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8839" y="2733664"/>
            <a:ext cx="12967930" cy="5711133"/>
          </a:xfrm>
          <a:custGeom>
            <a:avLst/>
            <a:gdLst/>
            <a:ahLst/>
            <a:cxnLst/>
            <a:rect r="r" b="b" t="t" l="l"/>
            <a:pathLst>
              <a:path h="5711133" w="12967930">
                <a:moveTo>
                  <a:pt x="0" y="0"/>
                </a:moveTo>
                <a:lnTo>
                  <a:pt x="12967930" y="0"/>
                </a:lnTo>
                <a:lnTo>
                  <a:pt x="12967930" y="5711133"/>
                </a:lnTo>
                <a:lnTo>
                  <a:pt x="0" y="571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61605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1264381" y="1393506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6491" y="3418591"/>
            <a:ext cx="12073003" cy="261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2"/>
              </a:lnSpc>
            </a:pPr>
            <a:r>
              <a:rPr lang="en-US" sz="8100">
                <a:solidFill>
                  <a:srgbClr val="000000"/>
                </a:solidFill>
                <a:latin typeface="Gochi Hand"/>
              </a:rPr>
              <a:t>How many legendary characters are there in total for each generation?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3316498" y="66037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71764" y="7088099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534" y="736369"/>
            <a:ext cx="8212606" cy="3570218"/>
          </a:xfrm>
          <a:custGeom>
            <a:avLst/>
            <a:gdLst/>
            <a:ahLst/>
            <a:cxnLst/>
            <a:rect r="r" b="b" t="t" l="l"/>
            <a:pathLst>
              <a:path h="3570218" w="8212606">
                <a:moveTo>
                  <a:pt x="0" y="0"/>
                </a:moveTo>
                <a:lnTo>
                  <a:pt x="8212606" y="0"/>
                </a:lnTo>
                <a:lnTo>
                  <a:pt x="8212606" y="3570217"/>
                </a:lnTo>
                <a:lnTo>
                  <a:pt x="0" y="3570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25" y="4438695"/>
            <a:ext cx="8282415" cy="5298808"/>
          </a:xfrm>
          <a:custGeom>
            <a:avLst/>
            <a:gdLst/>
            <a:ahLst/>
            <a:cxnLst/>
            <a:rect r="r" b="b" t="t" l="l"/>
            <a:pathLst>
              <a:path h="5298808" w="8282415">
                <a:moveTo>
                  <a:pt x="0" y="0"/>
                </a:moveTo>
                <a:lnTo>
                  <a:pt x="8282415" y="0"/>
                </a:lnTo>
                <a:lnTo>
                  <a:pt x="8282415" y="5298808"/>
                </a:lnTo>
                <a:lnTo>
                  <a:pt x="0" y="5298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95303" y="1826054"/>
            <a:ext cx="9640627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TOTAL LEGENDARY EACH GENEARTION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1764" y="4014725"/>
            <a:ext cx="8675320" cy="129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From Generation 1 to 6, the most legendary characters ever released by Game Freak were in generation 3, with 18 characters.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8839" y="2733664"/>
            <a:ext cx="12967930" cy="5711133"/>
          </a:xfrm>
          <a:custGeom>
            <a:avLst/>
            <a:gdLst/>
            <a:ahLst/>
            <a:cxnLst/>
            <a:rect r="r" b="b" t="t" l="l"/>
            <a:pathLst>
              <a:path h="5711133" w="12967930">
                <a:moveTo>
                  <a:pt x="0" y="0"/>
                </a:moveTo>
                <a:lnTo>
                  <a:pt x="12967930" y="0"/>
                </a:lnTo>
                <a:lnTo>
                  <a:pt x="12967930" y="5711133"/>
                </a:lnTo>
                <a:lnTo>
                  <a:pt x="0" y="571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61605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1264381" y="1393506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6491" y="3418591"/>
            <a:ext cx="12073003" cy="261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2"/>
              </a:lnSpc>
            </a:pPr>
            <a:r>
              <a:rPr lang="en-US" sz="8100">
                <a:solidFill>
                  <a:srgbClr val="000000"/>
                </a:solidFill>
                <a:latin typeface="Gochi Hand"/>
              </a:rPr>
              <a:t>Who are the 5 strongest legendary characters from the 6 generations?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3316498" y="66037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8584" y="264330"/>
            <a:ext cx="3118501" cy="944078"/>
          </a:xfrm>
          <a:custGeom>
            <a:avLst/>
            <a:gdLst/>
            <a:ahLst/>
            <a:cxnLst/>
            <a:rect r="r" b="b" t="t" l="l"/>
            <a:pathLst>
              <a:path h="944078" w="3118501">
                <a:moveTo>
                  <a:pt x="0" y="0"/>
                </a:moveTo>
                <a:lnTo>
                  <a:pt x="3118501" y="0"/>
                </a:lnTo>
                <a:lnTo>
                  <a:pt x="3118501" y="944077"/>
                </a:lnTo>
                <a:lnTo>
                  <a:pt x="0" y="94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2550" y="-421406"/>
            <a:ext cx="3402500" cy="3006572"/>
          </a:xfrm>
          <a:custGeom>
            <a:avLst/>
            <a:gdLst/>
            <a:ahLst/>
            <a:cxnLst/>
            <a:rect r="r" b="b" t="t" l="l"/>
            <a:pathLst>
              <a:path h="3006572" w="3402500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231" y="2813766"/>
            <a:ext cx="17643854" cy="1002451"/>
          </a:xfrm>
          <a:custGeom>
            <a:avLst/>
            <a:gdLst/>
            <a:ahLst/>
            <a:cxnLst/>
            <a:rect r="r" b="b" t="t" l="l"/>
            <a:pathLst>
              <a:path h="1002451" w="17643854">
                <a:moveTo>
                  <a:pt x="0" y="0"/>
                </a:moveTo>
                <a:lnTo>
                  <a:pt x="17643854" y="0"/>
                </a:lnTo>
                <a:lnTo>
                  <a:pt x="17643854" y="1002452"/>
                </a:lnTo>
                <a:lnTo>
                  <a:pt x="0" y="1002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86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3231" y="4044710"/>
            <a:ext cx="10201712" cy="4971173"/>
          </a:xfrm>
          <a:custGeom>
            <a:avLst/>
            <a:gdLst/>
            <a:ahLst/>
            <a:cxnLst/>
            <a:rect r="r" b="b" t="t" l="l"/>
            <a:pathLst>
              <a:path h="4971173" w="10201712">
                <a:moveTo>
                  <a:pt x="0" y="0"/>
                </a:moveTo>
                <a:lnTo>
                  <a:pt x="10201712" y="0"/>
                </a:lnTo>
                <a:lnTo>
                  <a:pt x="10201712" y="4971173"/>
                </a:lnTo>
                <a:lnTo>
                  <a:pt x="0" y="49711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27757" y="5702647"/>
            <a:ext cx="3080524" cy="3080524"/>
          </a:xfrm>
          <a:custGeom>
            <a:avLst/>
            <a:gdLst/>
            <a:ahLst/>
            <a:cxnLst/>
            <a:rect r="r" b="b" t="t" l="l"/>
            <a:pathLst>
              <a:path h="3080524" w="3080524">
                <a:moveTo>
                  <a:pt x="0" y="0"/>
                </a:moveTo>
                <a:lnTo>
                  <a:pt x="3080524" y="0"/>
                </a:lnTo>
                <a:lnTo>
                  <a:pt x="3080524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23625" y="7029099"/>
            <a:ext cx="3257901" cy="3257901"/>
          </a:xfrm>
          <a:custGeom>
            <a:avLst/>
            <a:gdLst/>
            <a:ahLst/>
            <a:cxnLst/>
            <a:rect r="r" b="b" t="t" l="l"/>
            <a:pathLst>
              <a:path h="3257901" w="3257901">
                <a:moveTo>
                  <a:pt x="0" y="0"/>
                </a:moveTo>
                <a:lnTo>
                  <a:pt x="3257902" y="0"/>
                </a:lnTo>
                <a:lnTo>
                  <a:pt x="3257902" y="3257901"/>
                </a:lnTo>
                <a:lnTo>
                  <a:pt x="0" y="3257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8347" y="100965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"/>
              </a:rPr>
              <a:t>FIVE STRONGEST LEGEND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68647" y="4086333"/>
            <a:ext cx="7078438" cy="129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There are 3 legendary characters that have a score of 780, however their strength, speed and defense will not be the same.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08281" y="6154708"/>
            <a:ext cx="2732153" cy="66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0"/>
              </a:lnSpc>
              <a:spcBef>
                <a:spcPct val="0"/>
              </a:spcBef>
            </a:pPr>
            <a:r>
              <a:rPr lang="en-US" sz="3814">
                <a:solidFill>
                  <a:srgbClr val="E8E8E8"/>
                </a:solidFill>
                <a:latin typeface="Game Station Condensed"/>
              </a:rPr>
              <a:t>Mega Mewtwo 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45412" y="8697446"/>
            <a:ext cx="2724909" cy="66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0"/>
              </a:lnSpc>
              <a:spcBef>
                <a:spcPct val="0"/>
              </a:spcBef>
            </a:pPr>
            <a:r>
              <a:rPr lang="en-US" sz="3814">
                <a:solidFill>
                  <a:srgbClr val="E8E8E8"/>
                </a:solidFill>
                <a:latin typeface="Game Station Condensed"/>
              </a:rPr>
              <a:t>Mega Mewtwo 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DAGJPizQ_yA</dc:identifier>
  <dcterms:modified xsi:type="dcterms:W3CDTF">2011-08-01T06:04:30Z</dcterms:modified>
  <cp:revision>1</cp:revision>
  <dc:title>POKEMON PORTFOLIO 1</dc:title>
</cp:coreProperties>
</file>